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sldIdLst>
    <p:sldId id="256" r:id="rId2"/>
    <p:sldId id="257" r:id="rId3"/>
    <p:sldId id="260" r:id="rId4"/>
    <p:sldId id="267" r:id="rId5"/>
    <p:sldId id="261" r:id="rId6"/>
    <p:sldId id="264" r:id="rId7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43557A-75FE-4350-AA9E-312E08C3221C}" v="18" dt="2022-01-10T20:12:39.5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986" autoAdjust="0"/>
    <p:restoredTop sz="94660"/>
  </p:normalViewPr>
  <p:slideViewPr>
    <p:cSldViewPr snapToGrid="0">
      <p:cViewPr varScale="1">
        <p:scale>
          <a:sx n="79" d="100"/>
          <a:sy n="79" d="100"/>
        </p:scale>
        <p:origin x="5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582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589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136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492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132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461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397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83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490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492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82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0"/>
            <a:ext cx="10363200" cy="13144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853369"/>
            <a:ext cx="10363200" cy="3088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0D4E46AA-1EC0-4433-9956-E798E94A6FB7}" type="datetimeFigureOut">
              <a:rPr lang="en-US" smtClean="0"/>
              <a:pPr/>
              <a:t>1/10/2022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8992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52FAB7B-42C1-46AA-9C68-7AD281066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וידאו 3">
            <a:extLst>
              <a:ext uri="{FF2B5EF4-FFF2-40B4-BE49-F238E27FC236}">
                <a16:creationId xmlns:a16="http://schemas.microsoft.com/office/drawing/2014/main" id="{01D00121-5B63-4DE7-A75D-7087392229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6" r="1" b="1"/>
          <a:stretch/>
        </p:blipFill>
        <p:spPr>
          <a:xfrm>
            <a:off x="-1" y="152"/>
            <a:ext cx="12192000" cy="685784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905206B-651D-4874-B365-85CC5F9C8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648484" y="-152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C65707A-326B-427B-8D83-99CFDFE4B9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798" y="1371600"/>
            <a:ext cx="4916477" cy="2933952"/>
          </a:xfrm>
        </p:spPr>
        <p:txBody>
          <a:bodyPr anchor="t">
            <a:normAutofit/>
          </a:bodyPr>
          <a:lstStyle/>
          <a:p>
            <a:pPr algn="l" rtl="1"/>
            <a:r>
              <a:rPr lang="en-US" sz="5400" b="1" dirty="0">
                <a:solidFill>
                  <a:srgbClr val="FFFFFF"/>
                </a:solidFill>
              </a:rPr>
              <a:t>Programing Languages Seminar</a:t>
            </a:r>
            <a:endParaRPr lang="he-IL" sz="5400" b="1" dirty="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222043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כותרת 1">
            <a:extLst>
              <a:ext uri="{FF2B5EF4-FFF2-40B4-BE49-F238E27FC236}">
                <a16:creationId xmlns:a16="http://schemas.microsoft.com/office/drawing/2014/main" id="{CE8A5B47-1A4E-4F9C-887C-9AE41362C773}"/>
              </a:ext>
            </a:extLst>
          </p:cNvPr>
          <p:cNvSpPr txBox="1">
            <a:spLocks/>
          </p:cNvSpPr>
          <p:nvPr/>
        </p:nvSpPr>
        <p:spPr>
          <a:xfrm>
            <a:off x="6400797" y="4477814"/>
            <a:ext cx="4916477" cy="151047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1"/>
            <a:r>
              <a:rPr lang="en-US" sz="2000" dirty="0">
                <a:solidFill>
                  <a:srgbClr val="FFFFFF"/>
                </a:solidFill>
              </a:rPr>
              <a:t>Stav Suzan Rabinovich     208661090</a:t>
            </a:r>
          </a:p>
          <a:p>
            <a:pPr rtl="1"/>
            <a:endParaRPr lang="en-US" sz="2000" dirty="0">
              <a:solidFill>
                <a:srgbClr val="FFFFFF"/>
              </a:solidFill>
            </a:endParaRPr>
          </a:p>
          <a:p>
            <a:pPr rtl="1"/>
            <a:r>
              <a:rPr lang="en-US" sz="2000" dirty="0">
                <a:solidFill>
                  <a:srgbClr val="FFFFFF"/>
                </a:solidFill>
              </a:rPr>
              <a:t>Lecturer : Dr. Yitzhak Aviv</a:t>
            </a:r>
          </a:p>
          <a:p>
            <a:pPr rtl="1"/>
            <a:endParaRPr lang="en-US" sz="2000" dirty="0">
              <a:solidFill>
                <a:srgbClr val="FFFFFF"/>
              </a:solidFill>
            </a:endParaRPr>
          </a:p>
          <a:p>
            <a:pPr rtl="1"/>
            <a:r>
              <a:rPr lang="en-US" sz="2000" dirty="0">
                <a:solidFill>
                  <a:srgbClr val="FFFFFF"/>
                </a:solidFill>
              </a:rPr>
              <a:t>January 2022</a:t>
            </a:r>
            <a:endParaRPr lang="he-IL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090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99FEFA34-4B86-49C5-8FF1-BCEB98FBB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6012" y="581673"/>
            <a:ext cx="8298873" cy="898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Goals &amp; Achievements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E10C1D6-7EDE-467F-89EA-E0244EB62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כותרת 1">
            <a:extLst>
              <a:ext uri="{FF2B5EF4-FFF2-40B4-BE49-F238E27FC236}">
                <a16:creationId xmlns:a16="http://schemas.microsoft.com/office/drawing/2014/main" id="{B7728658-57BE-41FB-B4EA-7189AFA9A056}"/>
              </a:ext>
            </a:extLst>
          </p:cNvPr>
          <p:cNvSpPr txBox="1">
            <a:spLocks/>
          </p:cNvSpPr>
          <p:nvPr/>
        </p:nvSpPr>
        <p:spPr>
          <a:xfrm>
            <a:off x="990600" y="1887165"/>
            <a:ext cx="8298873" cy="26167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&gt; Develop GUI with Python’s </a:t>
            </a:r>
            <a:r>
              <a:rPr lang="en-US" sz="3200" b="1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Tkinter</a:t>
            </a: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.</a:t>
            </a:r>
            <a:br>
              <a:rPr lang="en-US" sz="3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</a:br>
            <a:endParaRPr lang="en-US" sz="3200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  <a:p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&gt; Using SQL queries with </a:t>
            </a:r>
            <a:r>
              <a:rPr lang="en-US" sz="3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SQLite3</a:t>
            </a: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.</a:t>
            </a:r>
            <a:endParaRPr lang="en-US" sz="3200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  <a:p>
            <a:br>
              <a:rPr lang="en-US" sz="3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</a:b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&gt; Used </a:t>
            </a:r>
            <a:r>
              <a:rPr lang="en-US" sz="3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Chinook</a:t>
            </a: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database.</a:t>
            </a:r>
            <a:endParaRPr lang="en-US" sz="3200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5289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EE81C537-77EE-486D-BB2D-F5FF1FAA0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6720" y="1930365"/>
            <a:ext cx="6737812" cy="4477543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99FEFA34-4B86-49C5-8FF1-BCEB98FBB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2206" y="581731"/>
            <a:ext cx="8298873" cy="8985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Overall look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E10C1D6-7EDE-467F-89EA-E0244EB62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מחבר חץ ישר 11">
            <a:extLst>
              <a:ext uri="{FF2B5EF4-FFF2-40B4-BE49-F238E27FC236}">
                <a16:creationId xmlns:a16="http://schemas.microsoft.com/office/drawing/2014/main" id="{FCF5788F-BD57-4B50-B5A9-5FEF44FED24D}"/>
              </a:ext>
            </a:extLst>
          </p:cNvPr>
          <p:cNvCxnSpPr>
            <a:cxnSpLocks/>
          </p:cNvCxnSpPr>
          <p:nvPr/>
        </p:nvCxnSpPr>
        <p:spPr>
          <a:xfrm flipH="1">
            <a:off x="2756808" y="2551849"/>
            <a:ext cx="1374844" cy="2506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מחבר חץ ישר 5">
            <a:extLst>
              <a:ext uri="{FF2B5EF4-FFF2-40B4-BE49-F238E27FC236}">
                <a16:creationId xmlns:a16="http://schemas.microsoft.com/office/drawing/2014/main" id="{1876B94F-647B-4918-B38C-705A4234C8FA}"/>
              </a:ext>
            </a:extLst>
          </p:cNvPr>
          <p:cNvCxnSpPr>
            <a:cxnSpLocks/>
          </p:cNvCxnSpPr>
          <p:nvPr/>
        </p:nvCxnSpPr>
        <p:spPr>
          <a:xfrm flipV="1">
            <a:off x="4739816" y="1839185"/>
            <a:ext cx="0" cy="492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מחבר חץ ישר 21">
            <a:extLst>
              <a:ext uri="{FF2B5EF4-FFF2-40B4-BE49-F238E27FC236}">
                <a16:creationId xmlns:a16="http://schemas.microsoft.com/office/drawing/2014/main" id="{1C53CAAB-00FD-44F3-AAB8-BE6D1163926D}"/>
              </a:ext>
            </a:extLst>
          </p:cNvPr>
          <p:cNvCxnSpPr>
            <a:cxnSpLocks/>
          </p:cNvCxnSpPr>
          <p:nvPr/>
        </p:nvCxnSpPr>
        <p:spPr>
          <a:xfrm flipH="1">
            <a:off x="2756808" y="2873191"/>
            <a:ext cx="998327" cy="2106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מחבר חץ ישר 15">
            <a:extLst>
              <a:ext uri="{FF2B5EF4-FFF2-40B4-BE49-F238E27FC236}">
                <a16:creationId xmlns:a16="http://schemas.microsoft.com/office/drawing/2014/main" id="{49A6DE60-A1CE-42AB-9192-72BFCC7352D6}"/>
              </a:ext>
            </a:extLst>
          </p:cNvPr>
          <p:cNvCxnSpPr>
            <a:cxnSpLocks/>
          </p:cNvCxnSpPr>
          <p:nvPr/>
        </p:nvCxnSpPr>
        <p:spPr>
          <a:xfrm flipH="1">
            <a:off x="2791419" y="2907898"/>
            <a:ext cx="1600865" cy="516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כותרת 1">
            <a:extLst>
              <a:ext uri="{FF2B5EF4-FFF2-40B4-BE49-F238E27FC236}">
                <a16:creationId xmlns:a16="http://schemas.microsoft.com/office/drawing/2014/main" id="{01F49B8D-D80F-4745-9A08-F49056A20DE6}"/>
              </a:ext>
            </a:extLst>
          </p:cNvPr>
          <p:cNvSpPr txBox="1">
            <a:spLocks/>
          </p:cNvSpPr>
          <p:nvPr/>
        </p:nvSpPr>
        <p:spPr>
          <a:xfrm>
            <a:off x="922093" y="2514999"/>
            <a:ext cx="1869326" cy="378627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Tables that may be added</a:t>
            </a:r>
          </a:p>
        </p:txBody>
      </p:sp>
      <p:sp>
        <p:nvSpPr>
          <p:cNvPr id="24" name="כותרת 1">
            <a:extLst>
              <a:ext uri="{FF2B5EF4-FFF2-40B4-BE49-F238E27FC236}">
                <a16:creationId xmlns:a16="http://schemas.microsoft.com/office/drawing/2014/main" id="{DDEDA3C3-5479-4F05-825B-6941A484068D}"/>
              </a:ext>
            </a:extLst>
          </p:cNvPr>
          <p:cNvSpPr txBox="1">
            <a:spLocks/>
          </p:cNvSpPr>
          <p:nvPr/>
        </p:nvSpPr>
        <p:spPr>
          <a:xfrm>
            <a:off x="4623495" y="1563169"/>
            <a:ext cx="1481835" cy="286955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All tables on DB</a:t>
            </a:r>
          </a:p>
        </p:txBody>
      </p:sp>
      <p:sp>
        <p:nvSpPr>
          <p:cNvPr id="25" name="כותרת 1">
            <a:extLst>
              <a:ext uri="{FF2B5EF4-FFF2-40B4-BE49-F238E27FC236}">
                <a16:creationId xmlns:a16="http://schemas.microsoft.com/office/drawing/2014/main" id="{4CCF87E6-C3B2-4814-A3E0-3506653074E5}"/>
              </a:ext>
            </a:extLst>
          </p:cNvPr>
          <p:cNvSpPr txBox="1">
            <a:spLocks/>
          </p:cNvSpPr>
          <p:nvPr/>
        </p:nvSpPr>
        <p:spPr>
          <a:xfrm>
            <a:off x="943106" y="2964270"/>
            <a:ext cx="1908243" cy="286952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Remove last added table</a:t>
            </a:r>
          </a:p>
        </p:txBody>
      </p:sp>
      <p:sp>
        <p:nvSpPr>
          <p:cNvPr id="26" name="כותרת 1">
            <a:extLst>
              <a:ext uri="{FF2B5EF4-FFF2-40B4-BE49-F238E27FC236}">
                <a16:creationId xmlns:a16="http://schemas.microsoft.com/office/drawing/2014/main" id="{41D8702E-BE9A-477E-AA70-F2209628C816}"/>
              </a:ext>
            </a:extLst>
          </p:cNvPr>
          <p:cNvSpPr txBox="1">
            <a:spLocks/>
          </p:cNvSpPr>
          <p:nvPr/>
        </p:nvSpPr>
        <p:spPr>
          <a:xfrm>
            <a:off x="1610644" y="3232152"/>
            <a:ext cx="1146164" cy="313850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3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Resets</a:t>
            </a:r>
            <a:r>
              <a:rPr lang="en-US" sz="1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3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query</a:t>
            </a:r>
            <a:endParaRPr lang="en-US" sz="12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8" name="מחבר חץ ישר 27">
            <a:extLst>
              <a:ext uri="{FF2B5EF4-FFF2-40B4-BE49-F238E27FC236}">
                <a16:creationId xmlns:a16="http://schemas.microsoft.com/office/drawing/2014/main" id="{E1EF3416-33B5-438B-815E-C23C52713DBB}"/>
              </a:ext>
            </a:extLst>
          </p:cNvPr>
          <p:cNvCxnSpPr/>
          <p:nvPr/>
        </p:nvCxnSpPr>
        <p:spPr>
          <a:xfrm flipH="1">
            <a:off x="2217906" y="5564221"/>
            <a:ext cx="23930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כותרת 1">
            <a:extLst>
              <a:ext uri="{FF2B5EF4-FFF2-40B4-BE49-F238E27FC236}">
                <a16:creationId xmlns:a16="http://schemas.microsoft.com/office/drawing/2014/main" id="{9D1E5842-1B65-476B-9B1D-27B8E60C8814}"/>
              </a:ext>
            </a:extLst>
          </p:cNvPr>
          <p:cNvSpPr txBox="1">
            <a:spLocks/>
          </p:cNvSpPr>
          <p:nvPr/>
        </p:nvSpPr>
        <p:spPr>
          <a:xfrm>
            <a:off x="1414186" y="5420743"/>
            <a:ext cx="966085" cy="286955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Treeview</a:t>
            </a:r>
          </a:p>
        </p:txBody>
      </p:sp>
      <p:cxnSp>
        <p:nvCxnSpPr>
          <p:cNvPr id="30" name="מחבר חץ ישר 29">
            <a:extLst>
              <a:ext uri="{FF2B5EF4-FFF2-40B4-BE49-F238E27FC236}">
                <a16:creationId xmlns:a16="http://schemas.microsoft.com/office/drawing/2014/main" id="{CA677D06-C348-491B-A609-02408117310F}"/>
              </a:ext>
            </a:extLst>
          </p:cNvPr>
          <p:cNvCxnSpPr/>
          <p:nvPr/>
        </p:nvCxnSpPr>
        <p:spPr>
          <a:xfrm flipH="1">
            <a:off x="1813179" y="3770807"/>
            <a:ext cx="23930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כותרת 1">
            <a:extLst>
              <a:ext uri="{FF2B5EF4-FFF2-40B4-BE49-F238E27FC236}">
                <a16:creationId xmlns:a16="http://schemas.microsoft.com/office/drawing/2014/main" id="{579479C0-84A9-4FEC-B12B-07B103F6493D}"/>
              </a:ext>
            </a:extLst>
          </p:cNvPr>
          <p:cNvSpPr txBox="1">
            <a:spLocks/>
          </p:cNvSpPr>
          <p:nvPr/>
        </p:nvSpPr>
        <p:spPr>
          <a:xfrm>
            <a:off x="655259" y="3721179"/>
            <a:ext cx="1382158" cy="186555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All relations</a:t>
            </a:r>
          </a:p>
        </p:txBody>
      </p:sp>
      <p:cxnSp>
        <p:nvCxnSpPr>
          <p:cNvPr id="32" name="מחבר חץ ישר 31">
            <a:extLst>
              <a:ext uri="{FF2B5EF4-FFF2-40B4-BE49-F238E27FC236}">
                <a16:creationId xmlns:a16="http://schemas.microsoft.com/office/drawing/2014/main" id="{91FCF007-F15C-4488-91E8-7517B4086701}"/>
              </a:ext>
            </a:extLst>
          </p:cNvPr>
          <p:cNvCxnSpPr>
            <a:cxnSpLocks/>
          </p:cNvCxnSpPr>
          <p:nvPr/>
        </p:nvCxnSpPr>
        <p:spPr>
          <a:xfrm flipV="1">
            <a:off x="8609560" y="3253791"/>
            <a:ext cx="1791519" cy="19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כותרת 1">
            <a:extLst>
              <a:ext uri="{FF2B5EF4-FFF2-40B4-BE49-F238E27FC236}">
                <a16:creationId xmlns:a16="http://schemas.microsoft.com/office/drawing/2014/main" id="{6A1BCC50-04CB-4363-A10A-C205DDEA91F7}"/>
              </a:ext>
            </a:extLst>
          </p:cNvPr>
          <p:cNvSpPr txBox="1">
            <a:spLocks/>
          </p:cNvSpPr>
          <p:nvPr/>
        </p:nvSpPr>
        <p:spPr>
          <a:xfrm>
            <a:off x="10432665" y="3083832"/>
            <a:ext cx="966085" cy="286955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The Query</a:t>
            </a:r>
          </a:p>
        </p:txBody>
      </p:sp>
      <p:cxnSp>
        <p:nvCxnSpPr>
          <p:cNvPr id="34" name="מחבר חץ ישר 33">
            <a:extLst>
              <a:ext uri="{FF2B5EF4-FFF2-40B4-BE49-F238E27FC236}">
                <a16:creationId xmlns:a16="http://schemas.microsoft.com/office/drawing/2014/main" id="{3BFBBD31-CF07-4CC1-B3B3-997CB778BE00}"/>
              </a:ext>
            </a:extLst>
          </p:cNvPr>
          <p:cNvCxnSpPr>
            <a:cxnSpLocks/>
            <a:endCxn id="35" idx="1"/>
          </p:cNvCxnSpPr>
          <p:nvPr/>
        </p:nvCxnSpPr>
        <p:spPr>
          <a:xfrm flipV="1">
            <a:off x="8268511" y="2340754"/>
            <a:ext cx="1926550" cy="23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כותרת 1">
            <a:extLst>
              <a:ext uri="{FF2B5EF4-FFF2-40B4-BE49-F238E27FC236}">
                <a16:creationId xmlns:a16="http://schemas.microsoft.com/office/drawing/2014/main" id="{F36DFDAA-EA0E-4A7B-A0EF-A28961C2DAD1}"/>
              </a:ext>
            </a:extLst>
          </p:cNvPr>
          <p:cNvSpPr txBox="1">
            <a:spLocks/>
          </p:cNvSpPr>
          <p:nvPr/>
        </p:nvSpPr>
        <p:spPr>
          <a:xfrm>
            <a:off x="10195061" y="2145895"/>
            <a:ext cx="1616409" cy="389717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Presents number of rows and columns</a:t>
            </a:r>
          </a:p>
        </p:txBody>
      </p:sp>
    </p:spTree>
    <p:extLst>
      <p:ext uri="{BB962C8B-B14F-4D97-AF65-F5344CB8AC3E}">
        <p14:creationId xmlns:p14="http://schemas.microsoft.com/office/powerpoint/2010/main" val="157980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9FEFA34-4B86-49C5-8FF1-BCEB98FBB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6012" y="581673"/>
            <a:ext cx="8298873" cy="898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GUI Widgets</a:t>
            </a:r>
          </a:p>
        </p:txBody>
      </p:sp>
      <p:sp>
        <p:nvSpPr>
          <p:cNvPr id="12" name="כותרת 1">
            <a:extLst>
              <a:ext uri="{FF2B5EF4-FFF2-40B4-BE49-F238E27FC236}">
                <a16:creationId xmlns:a16="http://schemas.microsoft.com/office/drawing/2014/main" id="{B7728658-57BE-41FB-B4EA-7189AFA9A056}"/>
              </a:ext>
            </a:extLst>
          </p:cNvPr>
          <p:cNvSpPr txBox="1">
            <a:spLocks/>
          </p:cNvSpPr>
          <p:nvPr/>
        </p:nvSpPr>
        <p:spPr>
          <a:xfrm>
            <a:off x="2632708" y="1837486"/>
            <a:ext cx="3271981" cy="16601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Combobox</a:t>
            </a:r>
            <a:r>
              <a:rPr lang="en-US" sz="18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–</a:t>
            </a:r>
          </a:p>
          <a:p>
            <a:r>
              <a:rPr lang="en-US" sz="18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Listbox</a:t>
            </a:r>
            <a:r>
              <a:rPr lang="en-US" sz="18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and Entry combined! Users may choose tables from the list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9B953E3A-8D12-4B49-8E6B-B6A4A122D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958" y="1837486"/>
            <a:ext cx="1552743" cy="1660114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E65DA5D8-ED5D-46CB-BEC4-4636E56CD6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317" t="9109" r="4147" b="8995"/>
          <a:stretch/>
        </p:blipFill>
        <p:spPr>
          <a:xfrm>
            <a:off x="6588870" y="2396450"/>
            <a:ext cx="1716734" cy="553175"/>
          </a:xfrm>
          <a:prstGeom prst="rect">
            <a:avLst/>
          </a:prstGeom>
        </p:spPr>
      </p:pic>
      <p:pic>
        <p:nvPicPr>
          <p:cNvPr id="14" name="תמונה 13">
            <a:extLst>
              <a:ext uri="{FF2B5EF4-FFF2-40B4-BE49-F238E27FC236}">
                <a16:creationId xmlns:a16="http://schemas.microsoft.com/office/drawing/2014/main" id="{12CC0512-948E-4074-AAE2-EE81BC8606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1" t="10401" r="51283" b="7703"/>
          <a:stretch/>
        </p:blipFill>
        <p:spPr>
          <a:xfrm>
            <a:off x="6588870" y="2966315"/>
            <a:ext cx="1716734" cy="553175"/>
          </a:xfrm>
          <a:prstGeom prst="rect">
            <a:avLst/>
          </a:prstGeom>
        </p:spPr>
      </p:pic>
      <p:sp>
        <p:nvSpPr>
          <p:cNvPr id="15" name="כותרת 1">
            <a:extLst>
              <a:ext uri="{FF2B5EF4-FFF2-40B4-BE49-F238E27FC236}">
                <a16:creationId xmlns:a16="http://schemas.microsoft.com/office/drawing/2014/main" id="{AB9AFF4D-CFFF-4706-A3AC-CE36442D562A}"/>
              </a:ext>
            </a:extLst>
          </p:cNvPr>
          <p:cNvSpPr txBox="1">
            <a:spLocks/>
          </p:cNvSpPr>
          <p:nvPr/>
        </p:nvSpPr>
        <p:spPr>
          <a:xfrm>
            <a:off x="8550612" y="2182441"/>
            <a:ext cx="2690358" cy="16601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Button –</a:t>
            </a:r>
          </a:p>
          <a:p>
            <a:r>
              <a:rPr lang="en-US" sz="18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When configuring a button, we create command that supposed to </a:t>
            </a:r>
            <a:r>
              <a:rPr lang="en-US" sz="18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happend</a:t>
            </a:r>
            <a:r>
              <a:rPr lang="en-US" sz="18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when it will be pressed. </a:t>
            </a:r>
          </a:p>
        </p:txBody>
      </p:sp>
      <p:pic>
        <p:nvPicPr>
          <p:cNvPr id="17" name="תמונה 16">
            <a:extLst>
              <a:ext uri="{FF2B5EF4-FFF2-40B4-BE49-F238E27FC236}">
                <a16:creationId xmlns:a16="http://schemas.microsoft.com/office/drawing/2014/main" id="{26899A54-590E-421D-9BD5-1B1A399A8B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8870" y="4544667"/>
            <a:ext cx="1716734" cy="1121841"/>
          </a:xfrm>
          <a:prstGeom prst="rect">
            <a:avLst/>
          </a:prstGeom>
        </p:spPr>
      </p:pic>
      <p:sp>
        <p:nvSpPr>
          <p:cNvPr id="18" name="כותרת 1">
            <a:extLst>
              <a:ext uri="{FF2B5EF4-FFF2-40B4-BE49-F238E27FC236}">
                <a16:creationId xmlns:a16="http://schemas.microsoft.com/office/drawing/2014/main" id="{664701FC-A2BD-42A7-AAEB-2140252BBE02}"/>
              </a:ext>
            </a:extLst>
          </p:cNvPr>
          <p:cNvSpPr txBox="1">
            <a:spLocks/>
          </p:cNvSpPr>
          <p:nvPr/>
        </p:nvSpPr>
        <p:spPr>
          <a:xfrm>
            <a:off x="8550612" y="4544667"/>
            <a:ext cx="2805576" cy="11218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Text –</a:t>
            </a:r>
          </a:p>
          <a:p>
            <a:r>
              <a:rPr lang="en-US" sz="18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May show all query’s text, can contain scrollbar</a:t>
            </a:r>
          </a:p>
        </p:txBody>
      </p:sp>
      <p:pic>
        <p:nvPicPr>
          <p:cNvPr id="20" name="תמונה 19">
            <a:extLst>
              <a:ext uri="{FF2B5EF4-FFF2-40B4-BE49-F238E27FC236}">
                <a16:creationId xmlns:a16="http://schemas.microsoft.com/office/drawing/2014/main" id="{586B28DF-B1A3-498B-8254-0B917D940EE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669" r="-1"/>
          <a:stretch/>
        </p:blipFill>
        <p:spPr>
          <a:xfrm>
            <a:off x="2173693" y="3976261"/>
            <a:ext cx="214007" cy="2300066"/>
          </a:xfrm>
          <a:prstGeom prst="rect">
            <a:avLst/>
          </a:prstGeom>
        </p:spPr>
      </p:pic>
      <p:sp>
        <p:nvSpPr>
          <p:cNvPr id="21" name="כותרת 1">
            <a:extLst>
              <a:ext uri="{FF2B5EF4-FFF2-40B4-BE49-F238E27FC236}">
                <a16:creationId xmlns:a16="http://schemas.microsoft.com/office/drawing/2014/main" id="{E661E9F8-0A93-4F13-92AE-06520693261A}"/>
              </a:ext>
            </a:extLst>
          </p:cNvPr>
          <p:cNvSpPr txBox="1">
            <a:spLocks/>
          </p:cNvSpPr>
          <p:nvPr/>
        </p:nvSpPr>
        <p:spPr>
          <a:xfrm>
            <a:off x="2632708" y="4027101"/>
            <a:ext cx="3271981" cy="22492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Scrollbar –</a:t>
            </a:r>
          </a:p>
          <a:p>
            <a:r>
              <a:rPr lang="en-US" sz="18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When the results contains more data than the widget’s size, we might want to use scrollbar – to be able to see the whole data.</a:t>
            </a:r>
          </a:p>
        </p:txBody>
      </p:sp>
    </p:spTree>
    <p:extLst>
      <p:ext uri="{BB962C8B-B14F-4D97-AF65-F5344CB8AC3E}">
        <p14:creationId xmlns:p14="http://schemas.microsoft.com/office/powerpoint/2010/main" val="3949465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99FEFA34-4B86-49C5-8FF1-BCEB98FBB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2206" y="581731"/>
            <a:ext cx="8298873" cy="8985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Adding tables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E10C1D6-7EDE-467F-89EA-E0244EB62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כותרת 1">
            <a:extLst>
              <a:ext uri="{FF2B5EF4-FFF2-40B4-BE49-F238E27FC236}">
                <a16:creationId xmlns:a16="http://schemas.microsoft.com/office/drawing/2014/main" id="{DDEDA3C3-5479-4F05-825B-6941A484068D}"/>
              </a:ext>
            </a:extLst>
          </p:cNvPr>
          <p:cNvSpPr txBox="1">
            <a:spLocks/>
          </p:cNvSpPr>
          <p:nvPr/>
        </p:nvSpPr>
        <p:spPr>
          <a:xfrm>
            <a:off x="3327891" y="1480273"/>
            <a:ext cx="1937783" cy="315233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Adding first table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C04D3902-D101-4F31-94F4-505FD0592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594" y="1417784"/>
            <a:ext cx="2423370" cy="1707028"/>
          </a:xfrm>
          <a:prstGeom prst="rect">
            <a:avLst/>
          </a:prstGeom>
        </p:spPr>
      </p:pic>
      <p:cxnSp>
        <p:nvCxnSpPr>
          <p:cNvPr id="6" name="מחבר חץ ישר 5">
            <a:extLst>
              <a:ext uri="{FF2B5EF4-FFF2-40B4-BE49-F238E27FC236}">
                <a16:creationId xmlns:a16="http://schemas.microsoft.com/office/drawing/2014/main" id="{1876B94F-647B-4918-B38C-705A4234C8FA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1741251" y="1637890"/>
            <a:ext cx="15866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תמונה 17">
            <a:extLst>
              <a:ext uri="{FF2B5EF4-FFF2-40B4-BE49-F238E27FC236}">
                <a16:creationId xmlns:a16="http://schemas.microsoft.com/office/drawing/2014/main" id="{C6535F41-EECB-42CB-BDC7-B0A220634E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51" b="29442"/>
          <a:stretch/>
        </p:blipFill>
        <p:spPr>
          <a:xfrm>
            <a:off x="6544790" y="1637889"/>
            <a:ext cx="5158963" cy="2834271"/>
          </a:xfrm>
          <a:prstGeom prst="rect">
            <a:avLst/>
          </a:prstGeom>
        </p:spPr>
      </p:pic>
      <p:sp>
        <p:nvSpPr>
          <p:cNvPr id="38" name="כותרת 1">
            <a:extLst>
              <a:ext uri="{FF2B5EF4-FFF2-40B4-BE49-F238E27FC236}">
                <a16:creationId xmlns:a16="http://schemas.microsoft.com/office/drawing/2014/main" id="{D4A8F681-3B09-4AB4-A8E2-A9D6605ACC20}"/>
              </a:ext>
            </a:extLst>
          </p:cNvPr>
          <p:cNvSpPr txBox="1">
            <a:spLocks/>
          </p:cNvSpPr>
          <p:nvPr/>
        </p:nvSpPr>
        <p:spPr>
          <a:xfrm>
            <a:off x="3960275" y="2099492"/>
            <a:ext cx="1937783" cy="315234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Adding another table</a:t>
            </a:r>
          </a:p>
        </p:txBody>
      </p:sp>
      <p:cxnSp>
        <p:nvCxnSpPr>
          <p:cNvPr id="39" name="מחבר חץ ישר 38">
            <a:extLst>
              <a:ext uri="{FF2B5EF4-FFF2-40B4-BE49-F238E27FC236}">
                <a16:creationId xmlns:a16="http://schemas.microsoft.com/office/drawing/2014/main" id="{7D4017EC-FA6A-4D91-BA34-9915AB4BCD34}"/>
              </a:ext>
            </a:extLst>
          </p:cNvPr>
          <p:cNvCxnSpPr>
            <a:cxnSpLocks/>
          </p:cNvCxnSpPr>
          <p:nvPr/>
        </p:nvCxnSpPr>
        <p:spPr>
          <a:xfrm flipH="1">
            <a:off x="5734071" y="2257109"/>
            <a:ext cx="15927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תמונה 22">
            <a:extLst>
              <a:ext uri="{FF2B5EF4-FFF2-40B4-BE49-F238E27FC236}">
                <a16:creationId xmlns:a16="http://schemas.microsoft.com/office/drawing/2014/main" id="{09E43256-C1B6-4918-91E4-1B6603F1DF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0855" y="3202995"/>
            <a:ext cx="4275595" cy="3490801"/>
          </a:xfrm>
          <a:prstGeom prst="rect">
            <a:avLst/>
          </a:prstGeom>
        </p:spPr>
      </p:pic>
      <p:sp>
        <p:nvSpPr>
          <p:cNvPr id="40" name="כותרת 1">
            <a:extLst>
              <a:ext uri="{FF2B5EF4-FFF2-40B4-BE49-F238E27FC236}">
                <a16:creationId xmlns:a16="http://schemas.microsoft.com/office/drawing/2014/main" id="{9780F9F3-49B6-4468-BFB4-51307A44AE5F}"/>
              </a:ext>
            </a:extLst>
          </p:cNvPr>
          <p:cNvSpPr txBox="1">
            <a:spLocks/>
          </p:cNvSpPr>
          <p:nvPr/>
        </p:nvSpPr>
        <p:spPr>
          <a:xfrm>
            <a:off x="7663579" y="6344990"/>
            <a:ext cx="1937783" cy="315233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>
                <a:solidFill>
                  <a:schemeClr val="accent2"/>
                </a:solidFill>
              </a:rPr>
              <a:t>The result!</a:t>
            </a:r>
          </a:p>
        </p:txBody>
      </p:sp>
      <p:sp>
        <p:nvSpPr>
          <p:cNvPr id="44" name="כותרת 1">
            <a:extLst>
              <a:ext uri="{FF2B5EF4-FFF2-40B4-BE49-F238E27FC236}">
                <a16:creationId xmlns:a16="http://schemas.microsoft.com/office/drawing/2014/main" id="{A91BA78A-9E3A-4B6D-ABAE-6391D9F943B0}"/>
              </a:ext>
            </a:extLst>
          </p:cNvPr>
          <p:cNvSpPr txBox="1">
            <a:spLocks/>
          </p:cNvSpPr>
          <p:nvPr/>
        </p:nvSpPr>
        <p:spPr>
          <a:xfrm>
            <a:off x="1138137" y="3282429"/>
            <a:ext cx="1620650" cy="693556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Current related tables</a:t>
            </a:r>
          </a:p>
        </p:txBody>
      </p:sp>
      <p:cxnSp>
        <p:nvCxnSpPr>
          <p:cNvPr id="45" name="מחבר חץ ישר 44">
            <a:extLst>
              <a:ext uri="{FF2B5EF4-FFF2-40B4-BE49-F238E27FC236}">
                <a16:creationId xmlns:a16="http://schemas.microsoft.com/office/drawing/2014/main" id="{614D505A-87D9-4411-8086-B8D2903EBEE5}"/>
              </a:ext>
            </a:extLst>
          </p:cNvPr>
          <p:cNvCxnSpPr>
            <a:cxnSpLocks/>
          </p:cNvCxnSpPr>
          <p:nvPr/>
        </p:nvCxnSpPr>
        <p:spPr>
          <a:xfrm flipH="1">
            <a:off x="2534571" y="3653970"/>
            <a:ext cx="12312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9995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9FEFA34-4B86-49C5-8FF1-BCEB98FBB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2206" y="581731"/>
            <a:ext cx="8298873" cy="89854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dirty="0"/>
              <a:t>Undo &amp; Reset for last added table</a:t>
            </a:r>
          </a:p>
        </p:txBody>
      </p:sp>
      <p:sp>
        <p:nvSpPr>
          <p:cNvPr id="21" name="כותרת 1">
            <a:extLst>
              <a:ext uri="{FF2B5EF4-FFF2-40B4-BE49-F238E27FC236}">
                <a16:creationId xmlns:a16="http://schemas.microsoft.com/office/drawing/2014/main" id="{C6FFB793-63AA-4AF2-ACF7-0EA470BC7B83}"/>
              </a:ext>
            </a:extLst>
          </p:cNvPr>
          <p:cNvSpPr txBox="1">
            <a:spLocks/>
          </p:cNvSpPr>
          <p:nvPr/>
        </p:nvSpPr>
        <p:spPr>
          <a:xfrm>
            <a:off x="377924" y="2037334"/>
            <a:ext cx="747242" cy="781698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Undo last table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5224D408-C98C-4C5F-9866-04595B7069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1"/>
          <a:stretch/>
        </p:blipFill>
        <p:spPr>
          <a:xfrm>
            <a:off x="1125166" y="1702340"/>
            <a:ext cx="5408289" cy="2140085"/>
          </a:xfrm>
          <a:prstGeom prst="rect">
            <a:avLst/>
          </a:prstGeom>
        </p:spPr>
      </p:pic>
      <p:cxnSp>
        <p:nvCxnSpPr>
          <p:cNvPr id="22" name="מחבר חץ ישר 21">
            <a:extLst>
              <a:ext uri="{FF2B5EF4-FFF2-40B4-BE49-F238E27FC236}">
                <a16:creationId xmlns:a16="http://schemas.microsoft.com/office/drawing/2014/main" id="{774B8055-FBC9-411D-AD7B-F9555DD8FEEA}"/>
              </a:ext>
            </a:extLst>
          </p:cNvPr>
          <p:cNvCxnSpPr>
            <a:cxnSpLocks/>
          </p:cNvCxnSpPr>
          <p:nvPr/>
        </p:nvCxnSpPr>
        <p:spPr>
          <a:xfrm flipH="1">
            <a:off x="1018162" y="2334639"/>
            <a:ext cx="83657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כותרת 1">
            <a:extLst>
              <a:ext uri="{FF2B5EF4-FFF2-40B4-BE49-F238E27FC236}">
                <a16:creationId xmlns:a16="http://schemas.microsoft.com/office/drawing/2014/main" id="{5240A281-30B2-42A0-819E-D472EEF9DC9A}"/>
              </a:ext>
            </a:extLst>
          </p:cNvPr>
          <p:cNvSpPr txBox="1">
            <a:spLocks/>
          </p:cNvSpPr>
          <p:nvPr/>
        </p:nvSpPr>
        <p:spPr>
          <a:xfrm>
            <a:off x="7886913" y="1864989"/>
            <a:ext cx="2017891" cy="286327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Reset</a:t>
            </a: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C714F4FD-A86F-4F05-81F8-149EBE3FD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0459" y="2247923"/>
            <a:ext cx="5211813" cy="2362153"/>
          </a:xfrm>
          <a:prstGeom prst="rect">
            <a:avLst/>
          </a:prstGeom>
        </p:spPr>
      </p:pic>
      <p:cxnSp>
        <p:nvCxnSpPr>
          <p:cNvPr id="18" name="מחבר חץ ישר 17">
            <a:extLst>
              <a:ext uri="{FF2B5EF4-FFF2-40B4-BE49-F238E27FC236}">
                <a16:creationId xmlns:a16="http://schemas.microsoft.com/office/drawing/2014/main" id="{3AC5C81E-E94A-4893-9766-51FE56F8DFB4}"/>
              </a:ext>
            </a:extLst>
          </p:cNvPr>
          <p:cNvCxnSpPr>
            <a:cxnSpLocks/>
          </p:cNvCxnSpPr>
          <p:nvPr/>
        </p:nvCxnSpPr>
        <p:spPr>
          <a:xfrm flipV="1">
            <a:off x="8138808" y="2151316"/>
            <a:ext cx="0" cy="76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תמונה 16">
            <a:extLst>
              <a:ext uri="{FF2B5EF4-FFF2-40B4-BE49-F238E27FC236}">
                <a16:creationId xmlns:a16="http://schemas.microsoft.com/office/drawing/2014/main" id="{944108A6-3E40-4697-83DF-765549FC5A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9081" y="4152887"/>
            <a:ext cx="4844374" cy="2449677"/>
          </a:xfrm>
          <a:prstGeom prst="rect">
            <a:avLst/>
          </a:prstGeom>
        </p:spPr>
      </p:pic>
      <p:sp>
        <p:nvSpPr>
          <p:cNvPr id="23" name="כותרת 1">
            <a:extLst>
              <a:ext uri="{FF2B5EF4-FFF2-40B4-BE49-F238E27FC236}">
                <a16:creationId xmlns:a16="http://schemas.microsoft.com/office/drawing/2014/main" id="{E2075CA2-65BD-41E8-826C-13FE56381D63}"/>
              </a:ext>
            </a:extLst>
          </p:cNvPr>
          <p:cNvSpPr txBox="1">
            <a:spLocks/>
          </p:cNvSpPr>
          <p:nvPr/>
        </p:nvSpPr>
        <p:spPr>
          <a:xfrm>
            <a:off x="6718569" y="5308142"/>
            <a:ext cx="4844374" cy="1294422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9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The result</a:t>
            </a:r>
          </a:p>
          <a:p>
            <a:endParaRPr lang="en-US" sz="14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r>
              <a:rPr lang="en-US" sz="1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** When we press “Reset” or “Undo” When no tables were chosen, it will behave like Reset and will not exit the program,</a:t>
            </a:r>
          </a:p>
        </p:txBody>
      </p:sp>
    </p:spTree>
    <p:extLst>
      <p:ext uri="{BB962C8B-B14F-4D97-AF65-F5344CB8AC3E}">
        <p14:creationId xmlns:p14="http://schemas.microsoft.com/office/powerpoint/2010/main" val="1447976947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AnalogousFromLightSeedLeftStep">
      <a:dk1>
        <a:srgbClr val="000000"/>
      </a:dk1>
      <a:lt1>
        <a:srgbClr val="FFFFFF"/>
      </a:lt1>
      <a:dk2>
        <a:srgbClr val="233A3D"/>
      </a:dk2>
      <a:lt2>
        <a:srgbClr val="E8E5E2"/>
      </a:lt2>
      <a:accent1>
        <a:srgbClr val="8EA6C2"/>
      </a:accent1>
      <a:accent2>
        <a:srgbClr val="79AAB1"/>
      </a:accent2>
      <a:accent3>
        <a:srgbClr val="80AA9E"/>
      </a:accent3>
      <a:accent4>
        <a:srgbClr val="77AF88"/>
      </a:accent4>
      <a:accent5>
        <a:srgbClr val="86AB81"/>
      </a:accent5>
      <a:accent6>
        <a:srgbClr val="90A974"/>
      </a:accent6>
      <a:hlink>
        <a:srgbClr val="9A7E5D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42B0E7C6-1071-483F-A575-9AF7EE1B96AC}" vid="{E18014FF-B132-4F63-9D72-5B85E99D64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199</Words>
  <Application>Microsoft Office PowerPoint</Application>
  <PresentationFormat>מסך רחב</PresentationFormat>
  <Paragraphs>39</Paragraphs>
  <Slides>6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2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6</vt:i4>
      </vt:variant>
    </vt:vector>
  </HeadingPairs>
  <TitlesOfParts>
    <vt:vector size="9" baseType="lpstr">
      <vt:lpstr>Arial</vt:lpstr>
      <vt:lpstr>Grandview Display</vt:lpstr>
      <vt:lpstr>DashVTI</vt:lpstr>
      <vt:lpstr>Programing Languages Seminar</vt:lpstr>
      <vt:lpstr>Goals &amp; Achievements</vt:lpstr>
      <vt:lpstr>Overall look</vt:lpstr>
      <vt:lpstr>GUI Widgets</vt:lpstr>
      <vt:lpstr>Adding tables</vt:lpstr>
      <vt:lpstr>Undo &amp; Reset for last added table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Programing Languages Seminar</dc:title>
  <dc:creator>Stav Rabinovich</dc:creator>
  <cp:lastModifiedBy>Stav Rabinovich</cp:lastModifiedBy>
  <cp:revision>2</cp:revision>
  <dcterms:created xsi:type="dcterms:W3CDTF">2022-01-03T09:52:48Z</dcterms:created>
  <dcterms:modified xsi:type="dcterms:W3CDTF">2022-01-10T20:22:11Z</dcterms:modified>
</cp:coreProperties>
</file>

<file path=docProps/thumbnail.jpeg>
</file>